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62" r:id="rId3"/>
    <p:sldId id="261" r:id="rId4"/>
    <p:sldId id="260" r:id="rId5"/>
    <p:sldId id="259" r:id="rId6"/>
    <p:sldId id="258" r:id="rId7"/>
    <p:sldId id="257" r:id="rId8"/>
    <p:sldId id="256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093BA-4538-44D8-8568-EA4AC6A00B96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7D765-3902-481D-BB51-47C558C280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7D765-3902-481D-BB51-47C558C28023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57290" y="3071810"/>
            <a:ext cx="6413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Состав числа</a:t>
            </a:r>
            <a:endParaRPr lang="ru-RU" sz="5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1274" name="Picture 10" descr="C:\Users\Админ\Desktop\train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4572008"/>
            <a:ext cx="9080641" cy="2060171"/>
          </a:xfrm>
          <a:prstGeom prst="rect">
            <a:avLst/>
          </a:prstGeom>
          <a:noFill/>
        </p:spPr>
      </p:pic>
      <p:pic>
        <p:nvPicPr>
          <p:cNvPr id="11275" name="Picture 11" descr="C:\Users\Админ\Desktop\devochka_s_vishenkam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7350" cy="3432175"/>
          </a:xfrm>
          <a:prstGeom prst="rect">
            <a:avLst/>
          </a:prstGeom>
          <a:noFill/>
        </p:spPr>
      </p:pic>
      <p:pic>
        <p:nvPicPr>
          <p:cNvPr id="11276" name="Picture 12" descr="C:\Users\Админ\Desktop\3248736-10f53d546ee3b89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80262"/>
            <a:ext cx="2143140" cy="2906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AppData\Local\Temp\Rar$DI29.335\Математика_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815" y="0"/>
            <a:ext cx="4890369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62063"/>
            <a:ext cx="1143008" cy="107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3071350"/>
            <a:ext cx="1143008" cy="115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5143512"/>
            <a:ext cx="1123550" cy="111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642918"/>
            <a:ext cx="1143008" cy="11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071546"/>
            <a:ext cx="1154283" cy="111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0.08395 L 0.50052 0.65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89 0.08326 L -0.50869 0.544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1 -0.07863 L -0.52448 -0.25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03608E-6 L -0.22414 -0.330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85 L 0.48924 -0.679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-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AppData\Local\Temp\Rar$DI27.265\Математика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6815" y="0"/>
            <a:ext cx="4890369" cy="6858000"/>
          </a:xfrm>
          <a:prstGeom prst="rect">
            <a:avLst/>
          </a:prstGeom>
          <a:noFill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786190"/>
            <a:ext cx="1345173" cy="131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928802"/>
            <a:ext cx="1290367" cy="124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765E-6 L 0.28802 0.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3386E-6 L -0.27587 -0.452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AppData\Local\Temp\Rar$DI25.959\Математика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815" y="0"/>
            <a:ext cx="4890369" cy="6858000"/>
          </a:xfrm>
          <a:prstGeom prst="rect">
            <a:avLst/>
          </a:prstGeom>
          <a:noFill/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1281304" cy="124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428736"/>
            <a:ext cx="1265183" cy="122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48 0.08696 L -0.25556 0.51711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56984E-6 L 0.26493 -0.498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AppData\Local\Temp\Rar$DI21.511\Математика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815" y="0"/>
            <a:ext cx="4890369" cy="6858000"/>
          </a:xfrm>
          <a:prstGeom prst="rect">
            <a:avLst/>
          </a:prstGeom>
          <a:noFill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929066"/>
            <a:ext cx="1285016" cy="125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1328190" cy="125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02 0.08441 L 0.28612 0.5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91 -0.10153 L -0.2882 -0.47919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AppData\Local\Temp\Rar$DI18.066\Математика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815" y="0"/>
            <a:ext cx="4890369" cy="6858000"/>
          </a:xfrm>
          <a:prstGeom prst="rect">
            <a:avLst/>
          </a:prstGeom>
          <a:noFill/>
        </p:spPr>
      </p:pic>
      <p:pic>
        <p:nvPicPr>
          <p:cNvPr id="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1214446" cy="11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071546"/>
            <a:ext cx="1218002" cy="116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9 0.09112 L -0.29237 0.5737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9 -0.09644 L 0.28438 -0.4216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AppData\Local\Temp\Rar$DI14.128\Математика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815" y="0"/>
            <a:ext cx="4890369" cy="6858000"/>
          </a:xfrm>
          <a:prstGeom prst="rect">
            <a:avLst/>
          </a:prstGeom>
          <a:noFill/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4786322"/>
            <a:ext cx="1214446" cy="11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571744"/>
            <a:ext cx="1217521" cy="116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1" y="1214422"/>
            <a:ext cx="1214446" cy="116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1 -0.0939 L -0.2842 -0.66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8538E-6 L 0.29201 0.218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06 0.0962 L -0.27275 0.59967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AppData\Local\Temp\Rar$DI12.253\Математика_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815" y="0"/>
            <a:ext cx="4890369" cy="6858000"/>
          </a:xfrm>
          <a:prstGeom prst="rect">
            <a:avLst/>
          </a:prstGeom>
          <a:noFill/>
        </p:spPr>
      </p:pic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286256"/>
            <a:ext cx="1236744" cy="118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1428736"/>
            <a:ext cx="1162178" cy="111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997776"/>
            <a:ext cx="1214446" cy="117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0.09667 L 0.27656 0.5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4 -0.08557 L -0.51372 -0.57864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2886E-6 L -0.2842 0.381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AppData\Local\Temp\Rar$DI00.866\Математика_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815" y="0"/>
            <a:ext cx="4890369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572008"/>
            <a:ext cx="1143008" cy="109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14884"/>
            <a:ext cx="118383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9" y="1142984"/>
            <a:ext cx="1143008" cy="111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067245"/>
            <a:ext cx="1143008" cy="107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8904 L -0.2882 -0.63437 " pathEditMode="relative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2 -0.08187 L 0.2625 -0.48034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9 0.0895 L -0.26475 0.472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37 L 0.27725 0.657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\AppData\Local\Temp\Rar$DI32.891\Математика_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815" y="0"/>
            <a:ext cx="4890369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1232441" cy="117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929198"/>
            <a:ext cx="1143008" cy="110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636"/>
            <a:ext cx="1149445" cy="11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214422"/>
            <a:ext cx="1214446" cy="116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53284E-6 L 0.27552 0.44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0.0888 L 0.49271 -0.518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7512E-6 L -0.51667 -0.686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-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1 0.09089 L -0.26059 0.63645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</TotalTime>
  <Words>3</Words>
  <PresentationFormat>Экран (4:3)</PresentationFormat>
  <Paragraphs>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7</cp:revision>
  <dcterms:created xsi:type="dcterms:W3CDTF">2014-11-17T17:31:41Z</dcterms:created>
  <dcterms:modified xsi:type="dcterms:W3CDTF">2014-11-17T18:41:06Z</dcterms:modified>
</cp:coreProperties>
</file>